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項程華</cp:lastModifiedBy>
  <cp:revision>2</cp:revision>
  <dcterms:created xsi:type="dcterms:W3CDTF">2006-08-16T00:00:00Z</dcterms:created>
  <dcterms:modified xsi:type="dcterms:W3CDTF">2026-06-29T01:55:36Z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fc31359-ecb0-4331-ac49-239bee8da37f_Enabled">
    <vt:lpwstr>true</vt:lpwstr>
  </property>
  <property fmtid="{D5CDD505-2E9C-101B-9397-08002B2CF9AE}" pid="3" name="MSIP_Label_dfc31359-ecb0-4331-ac49-239bee8da37f_SetDate">
    <vt:lpwstr>2026-06-29T01:55:36Z</vt:lpwstr>
  </property>
  <property fmtid="{D5CDD505-2E9C-101B-9397-08002B2CF9AE}" pid="4" name="MSIP_Label_dfc31359-ecb0-4331-ac49-239bee8da37f_Method">
    <vt:lpwstr>Standard</vt:lpwstr>
  </property>
  <property fmtid="{D5CDD505-2E9C-101B-9397-08002B2CF9AE}" pid="5" name="MSIP_Label_dfc31359-ecb0-4331-ac49-239bee8da37f_Name">
    <vt:lpwstr>defa4170-0d19-0005-0004-bc88714345d2</vt:lpwstr>
  </property>
  <property fmtid="{D5CDD505-2E9C-101B-9397-08002B2CF9AE}" pid="6" name="MSIP_Label_dfc31359-ecb0-4331-ac49-239bee8da37f_SiteId">
    <vt:lpwstr>9e0dd6b1-99a5-4858-ba44-ed1f82d4cf6a</vt:lpwstr>
  </property>
  <property fmtid="{D5CDD505-2E9C-101B-9397-08002B2CF9AE}" pid="7" name="MSIP_Label_dfc31359-ecb0-4331-ac49-239bee8da37f_ActionId">
    <vt:lpwstr>01323b5c-0cf0-43e7-81f6-f455d477f692</vt:lpwstr>
  </property>
  <property fmtid="{D5CDD505-2E9C-101B-9397-08002B2CF9AE}" pid="8" name="MSIP_Label_dfc31359-ecb0-4331-ac49-239bee8da37f_ContentBits">
    <vt:lpwstr>0</vt:lpwstr>
  </property>
  <property fmtid="{D5CDD505-2E9C-101B-9397-08002B2CF9AE}" pid="9" name="MSIP_Label_dfc31359-ecb0-4331-ac49-239bee8da37f_Tag">
    <vt:lpwstr>10, 3, 0, 1</vt:lpwstr>
  </property>
</Properties>
</file>